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0" r:id="rId1"/>
  </p:sldMasterIdLst>
  <p:sldIdLst>
    <p:sldId id="256" r:id="rId2"/>
    <p:sldId id="257" r:id="rId3"/>
    <p:sldId id="260" r:id="rId4"/>
    <p:sldId id="258" r:id="rId5"/>
    <p:sldId id="266" r:id="rId6"/>
    <p:sldId id="267" r:id="rId7"/>
    <p:sldId id="268" r:id="rId8"/>
    <p:sldId id="269" r:id="rId9"/>
    <p:sldId id="270" r:id="rId10"/>
    <p:sldId id="265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B88EAE-8EE6-4D42-8187-E8EEDC7FA220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AF08F2-1615-46EE-9096-C1B8E749C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PTSD &amp; Veterans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Roberta Schweitzer, PhD, RN, FCN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978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response to trauma becomes PTSD when person becomes “stuck”</a:t>
            </a:r>
          </a:p>
          <a:p>
            <a:endParaRPr lang="en-US" dirty="0"/>
          </a:p>
          <a:p>
            <a:r>
              <a:rPr lang="en-US" dirty="0" smtClean="0"/>
              <a:t>Happens hours, days, or years after event</a:t>
            </a:r>
          </a:p>
          <a:p>
            <a:endParaRPr lang="en-US" dirty="0" smtClean="0"/>
          </a:p>
          <a:p>
            <a:r>
              <a:rPr lang="en-US" dirty="0" smtClean="0"/>
              <a:t>Lowered quality of life in person</a:t>
            </a:r>
          </a:p>
          <a:p>
            <a:pPr lvl="1"/>
            <a:r>
              <a:rPr lang="en-US" dirty="0" smtClean="0"/>
              <a:t>Traumatic symptoms of PTSD don’t allow person to function properly in certain situations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Consequences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545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Why seek help?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Early treatment is better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PTSD can change family life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PTSD can be related to other help problems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Help for PTSD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2067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Relieves symptoms by helping you deal with trauma that’s been experienced</a:t>
            </a:r>
          </a:p>
          <a:p>
            <a:r>
              <a:rPr lang="en-US" dirty="0" smtClean="0"/>
              <a:t>In treatment you</a:t>
            </a:r>
          </a:p>
          <a:p>
            <a:pPr lvl="1"/>
            <a:r>
              <a:rPr lang="en-US" dirty="0" smtClean="0"/>
              <a:t>Explore thoughts &amp; feelings about trauma</a:t>
            </a:r>
          </a:p>
          <a:p>
            <a:pPr lvl="1"/>
            <a:r>
              <a:rPr lang="en-US" dirty="0" smtClean="0"/>
              <a:t>Work through feelings of guilt, etc.</a:t>
            </a:r>
          </a:p>
          <a:p>
            <a:pPr lvl="1"/>
            <a:r>
              <a:rPr lang="en-US" dirty="0" smtClean="0"/>
              <a:t>Learn how to cope with &amp; control intrusive memories</a:t>
            </a:r>
          </a:p>
          <a:p>
            <a:pPr lvl="1"/>
            <a:r>
              <a:rPr lang="en-US" dirty="0" smtClean="0"/>
              <a:t>Address problems PTSD has caused in life and relationships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7006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8432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Trauma-focused cognitive-behavioral therapy</a:t>
            </a:r>
          </a:p>
          <a:p>
            <a:pPr lvl="1"/>
            <a:r>
              <a:rPr lang="en-US" dirty="0" smtClean="0"/>
              <a:t>CBT – carefully &amp; gradually “exposing” yourself to thoughts, feelings, and situations that remind of the trauma</a:t>
            </a:r>
          </a:p>
          <a:p>
            <a:r>
              <a:rPr lang="en-US" dirty="0" smtClean="0"/>
              <a:t>Family therapy</a:t>
            </a:r>
          </a:p>
          <a:p>
            <a:pPr lvl="1"/>
            <a:r>
              <a:rPr lang="en-US" dirty="0" smtClean="0"/>
              <a:t>Helps loved ones understand what you’re going through and help family communicate better and work through problems</a:t>
            </a:r>
          </a:p>
          <a:p>
            <a:r>
              <a:rPr lang="en-US" dirty="0" smtClean="0"/>
              <a:t>Medications – relieve secondary </a:t>
            </a:r>
            <a:r>
              <a:rPr lang="en-US" dirty="0" err="1" smtClean="0"/>
              <a:t>sx</a:t>
            </a:r>
            <a:r>
              <a:rPr lang="en-US" dirty="0" smtClean="0"/>
              <a:t> of anxiety &amp; depression</a:t>
            </a:r>
          </a:p>
          <a:p>
            <a:r>
              <a:rPr lang="en-US" dirty="0" smtClean="0"/>
              <a:t>EMDR – Eye movement desensitization &amp; reprocessing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PTSD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2534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Counselor or Therapist</a:t>
            </a:r>
          </a:p>
          <a:p>
            <a:endParaRPr lang="en-US" dirty="0"/>
          </a:p>
          <a:p>
            <a:r>
              <a:rPr lang="en-US" dirty="0" smtClean="0"/>
              <a:t>Services for veterans through VA</a:t>
            </a:r>
          </a:p>
          <a:p>
            <a:endParaRPr lang="en-US" dirty="0"/>
          </a:p>
          <a:p>
            <a:r>
              <a:rPr lang="en-US" dirty="0" smtClean="0"/>
              <a:t>Self-help treatment – handout</a:t>
            </a:r>
          </a:p>
          <a:p>
            <a:endParaRPr lang="en-US" dirty="0"/>
          </a:p>
          <a:p>
            <a:r>
              <a:rPr lang="en-US" dirty="0" smtClean="0"/>
              <a:t>For the community </a:t>
            </a:r>
            <a:r>
              <a:rPr lang="en-US" smtClean="0"/>
              <a:t>- website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mentalhealthfirstaid.org</a:t>
            </a:r>
          </a:p>
          <a:p>
            <a:pPr marL="109728" indent="0">
              <a:buNone/>
            </a:pPr>
            <a:r>
              <a:rPr lang="en-US" dirty="0" smtClean="0"/>
              <a:t>  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Help for PTSD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125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PTSD?</a:t>
            </a:r>
          </a:p>
          <a:p>
            <a:r>
              <a:rPr lang="en-US" dirty="0" smtClean="0"/>
              <a:t>Symptoms of PTSD</a:t>
            </a:r>
            <a:endParaRPr lang="en-US" dirty="0"/>
          </a:p>
          <a:p>
            <a:r>
              <a:rPr lang="en-US" dirty="0" smtClean="0"/>
              <a:t>PTSD causes and factors</a:t>
            </a:r>
            <a:endParaRPr lang="en-US" dirty="0"/>
          </a:p>
          <a:p>
            <a:r>
              <a:rPr lang="en-US" dirty="0" smtClean="0"/>
              <a:t>Getting help for PTSD</a:t>
            </a:r>
            <a:endParaRPr lang="en-US" dirty="0"/>
          </a:p>
          <a:p>
            <a:r>
              <a:rPr lang="en-US" dirty="0" smtClean="0"/>
              <a:t>Types of treatment for PTSD</a:t>
            </a:r>
          </a:p>
          <a:p>
            <a:r>
              <a:rPr lang="en-US" dirty="0" smtClean="0"/>
              <a:t>PTSD and the family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Post-Traumatic Stress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9630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7.8% of Americans experience PTSD</a:t>
            </a:r>
          </a:p>
          <a:p>
            <a:pPr lvl="1"/>
            <a:r>
              <a:rPr lang="en-US" dirty="0" smtClean="0"/>
              <a:t>Women – 10.4%</a:t>
            </a:r>
          </a:p>
          <a:p>
            <a:pPr lvl="1"/>
            <a:r>
              <a:rPr lang="en-US" dirty="0" smtClean="0"/>
              <a:t>Men – 3.6%</a:t>
            </a:r>
          </a:p>
          <a:p>
            <a:endParaRPr lang="en-US" dirty="0"/>
          </a:p>
          <a:p>
            <a:r>
              <a:rPr lang="en-US" dirty="0" smtClean="0"/>
              <a:t>30% of service members in military (men &amp; women) have chance of developing </a:t>
            </a:r>
            <a:r>
              <a:rPr lang="en-US" dirty="0"/>
              <a:t>P</a:t>
            </a:r>
            <a:r>
              <a:rPr lang="en-US" dirty="0" smtClean="0"/>
              <a:t>TSD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Common is PTSD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316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traumatic disorder that can occur after witnessing a traumatic event</a:t>
            </a:r>
          </a:p>
          <a:p>
            <a:endParaRPr lang="en-US" dirty="0" smtClean="0"/>
          </a:p>
          <a:p>
            <a:r>
              <a:rPr lang="en-US" dirty="0" smtClean="0"/>
              <a:t>Person believes that their life or lives of others are in danger</a:t>
            </a:r>
          </a:p>
          <a:p>
            <a:endParaRPr lang="en-US" dirty="0" smtClean="0"/>
          </a:p>
          <a:p>
            <a:r>
              <a:rPr lang="en-US" dirty="0" smtClean="0"/>
              <a:t>During event person feels intense fear or feel as if have no control over the situation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PTSD?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276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main types of symptoms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Re-experiencing traumatic event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Avoiding reminders of the trauma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Increased anxiety and emotional arousal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PTSD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0020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Re-experiencing the traumatic event</a:t>
            </a:r>
          </a:p>
          <a:p>
            <a:pPr lvl="1"/>
            <a:r>
              <a:rPr lang="en-US" dirty="0" smtClean="0"/>
              <a:t>Intrusive, upsetting memories of the event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Flashbacks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Nightmares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Feelings of intense distress when reminded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Intense physical reactions to reminders of event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798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Avoidance and numbing</a:t>
            </a:r>
          </a:p>
          <a:p>
            <a:pPr lvl="1"/>
            <a:r>
              <a:rPr lang="en-US" dirty="0" smtClean="0"/>
              <a:t>Avoiding activities, places, thoughts, or feelings that remind of the trauma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Inability to remember important aspects of trauma</a:t>
            </a:r>
          </a:p>
          <a:p>
            <a:pPr lvl="1"/>
            <a:r>
              <a:rPr lang="en-US" dirty="0" smtClean="0"/>
              <a:t>Loss of interest in activities and life in general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Feeling detached from others and emotionally numb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Sense of limited future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736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anxiety and emotional arousal </a:t>
            </a:r>
          </a:p>
          <a:p>
            <a:pPr lvl="1"/>
            <a:r>
              <a:rPr lang="en-US" dirty="0" smtClean="0"/>
              <a:t>Difficulty falling or staying asleep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Irritability or outbursts of anger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Difficulty concentrating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Hypervigilance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Feeling jumpy and easily startled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901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common symptoms</a:t>
            </a:r>
          </a:p>
          <a:p>
            <a:pPr lvl="1"/>
            <a:r>
              <a:rPr lang="en-US" dirty="0" smtClean="0"/>
              <a:t>Anger &amp; irritability</a:t>
            </a:r>
          </a:p>
          <a:p>
            <a:pPr lvl="1"/>
            <a:r>
              <a:rPr lang="en-US" dirty="0" smtClean="0"/>
              <a:t>Guilt, shame, self-blame</a:t>
            </a:r>
          </a:p>
          <a:p>
            <a:pPr lvl="1"/>
            <a:r>
              <a:rPr lang="en-US" dirty="0" smtClean="0"/>
              <a:t>Substance abuse</a:t>
            </a:r>
          </a:p>
          <a:p>
            <a:pPr lvl="1"/>
            <a:r>
              <a:rPr lang="en-US" dirty="0" smtClean="0"/>
              <a:t>Mistrust &amp; betrayal</a:t>
            </a:r>
          </a:p>
          <a:p>
            <a:pPr lvl="1"/>
            <a:r>
              <a:rPr lang="en-US" dirty="0" smtClean="0"/>
              <a:t>Depression &amp; hopelessness</a:t>
            </a:r>
          </a:p>
          <a:p>
            <a:pPr lvl="1"/>
            <a:r>
              <a:rPr lang="en-US" dirty="0" smtClean="0"/>
              <a:t>Suicidal thoughts and feelings</a:t>
            </a:r>
          </a:p>
          <a:p>
            <a:pPr lvl="1"/>
            <a:r>
              <a:rPr lang="en-US" dirty="0" smtClean="0"/>
              <a:t>Feeling alienated or alone</a:t>
            </a:r>
          </a:p>
          <a:p>
            <a:pPr lvl="1"/>
            <a:r>
              <a:rPr lang="en-US" dirty="0" smtClean="0"/>
              <a:t>Physical aches &amp; pains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PTSD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66634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TSD &amp;amp; Veteran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ost-Traumatic Stress Disorder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How Common is PTSD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What is PTSD?&amp;quot;&quot;/&gt;&lt;property id=&quot;20307&quot; value=&quot;258&quot;/&gt;&lt;/object&gt;&lt;object type=&quot;3&quot; unique_id=&quot;10008&quot;&gt;&lt;property id=&quot;20148&quot; value=&quot;5&quot;/&gt;&lt;property id=&quot;20300&quot; value=&quot;Slide 5 - &amp;quot;Symptoms of PTSD&amp;quot;&quot;/&gt;&lt;property id=&quot;20307&quot; value=&quot;266&quot;/&gt;&lt;/object&gt;&lt;object type=&quot;3&quot; unique_id=&quot;10009&quot;&gt;&lt;property id=&quot;20148&quot; value=&quot;5&quot;/&gt;&lt;property id=&quot;20300&quot; value=&quot;Slide 6 - &amp;quot;PTSD Symptoms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PTSD Symptoms&amp;quot;&quot;/&gt;&lt;property id=&quot;20307&quot; value=&quot;268&quot;/&gt;&lt;/object&gt;&lt;object type=&quot;3&quot; unique_id=&quot;10011&quot;&gt;&lt;property id=&quot;20148&quot; value=&quot;5&quot;/&gt;&lt;property id=&quot;20300&quot; value=&quot;Slide 8 - &amp;quot;PTSD Symptoms&amp;quot;&quot;/&gt;&lt;property id=&quot;20307&quot; value=&quot;269&quot;/&gt;&lt;/object&gt;&lt;object type=&quot;3&quot; unique_id=&quot;10012&quot;&gt;&lt;property id=&quot;20148&quot; value=&quot;5&quot;/&gt;&lt;property id=&quot;20300&quot; value=&quot;Slide 9 - &amp;quot;PTSD Symptoms&amp;quot;&quot;/&gt;&lt;property id=&quot;20307&quot; value=&quot;270&quot;/&gt;&lt;/object&gt;&lt;object type=&quot;3&quot; unique_id=&quot;10013&quot;&gt;&lt;property id=&quot;20148&quot; value=&quot;5&quot;/&gt;&lt;property id=&quot;20300&quot; value=&quot;Slide 10 - &amp;quot;PTSD Consequences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Getting Help for PTSD&amp;quot;&quot;/&gt;&lt;property id=&quot;20307&quot; value=&quot;261&quot;/&gt;&lt;/object&gt;&lt;object type=&quot;3&quot; unique_id=&quot;10015&quot;&gt;&lt;property id=&quot;20148&quot; value=&quot;5&quot;/&gt;&lt;property id=&quot;20300&quot; value=&quot;Slide 12 - &amp;quot;PTSD Treatment&amp;quot;&quot;/&gt;&lt;property id=&quot;20307&quot; value=&quot;262&quot;/&gt;&lt;/object&gt;&lt;object type=&quot;3&quot; unique_id=&quot;10016&quot;&gt;&lt;property id=&quot;20148&quot; value=&quot;5&quot;/&gt;&lt;property id=&quot;20300&quot; value=&quot;Slide 13 - &amp;quot;Types of PTSD Treatment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Finding Help for PTSD&amp;quot;&quot;/&gt;&lt;property id=&quot;20307&quot; value=&quot;264&quot;/&gt;&lt;/object&gt;&lt;/object&gt;&lt;/object&gt;&lt;/database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470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PTSD &amp; Veterans</vt:lpstr>
      <vt:lpstr>Post-Traumatic Stress Disorder</vt:lpstr>
      <vt:lpstr>How Common is PTSD</vt:lpstr>
      <vt:lpstr>What is PTSD?</vt:lpstr>
      <vt:lpstr>Symptoms of PTSD</vt:lpstr>
      <vt:lpstr>PTSD Symptoms</vt:lpstr>
      <vt:lpstr>PTSD Symptoms</vt:lpstr>
      <vt:lpstr>PTSD Symptoms</vt:lpstr>
      <vt:lpstr>PTSD Symptoms</vt:lpstr>
      <vt:lpstr>PTSD Consequences</vt:lpstr>
      <vt:lpstr>Getting Help for PTSD</vt:lpstr>
      <vt:lpstr>PTSD Treatment</vt:lpstr>
      <vt:lpstr>Types of PTSD Treatment</vt:lpstr>
      <vt:lpstr>Finding Help for PTSD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PTSD &amp; Veterans</dc:title>
  <dc:creator>Roberta</dc:creator>
  <cp:lastModifiedBy>paul</cp:lastModifiedBy>
  <cp:revision>15</cp:revision>
  <dcterms:created xsi:type="dcterms:W3CDTF">2012-11-05T00:07:10Z</dcterms:created>
  <dcterms:modified xsi:type="dcterms:W3CDTF">2012-11-07T21:34:27Z</dcterms:modified>
</cp:coreProperties>
</file>